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8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51EF4-A4C6-42B1-6F34-2D2CEA1B7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B65F3-6CF0-E138-F807-D0BF3C237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1A0BAD-4E71-B82D-BDC4-2C2A7F93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A37A0-5993-0E47-F1DA-614F67AC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8E299-FB02-5EC9-B4AC-9CC42102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14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01325-CA32-9CEB-226B-6F8477B2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7891E8-2DD9-9204-560B-4EBA7013A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C2066-9B66-00C1-83FE-E9BB0BF0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946797-E024-3DFB-D1AD-25B2217C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4738B-3E18-57DD-0324-B359B8C3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4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EBE145-0439-3B1F-770A-AA9822655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5A595F-C298-FF58-67CB-71FC8FBEF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A55F8-01E3-1213-BFFE-CE105231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BB7142-D63F-6925-E539-B62BC4C87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33147-D259-989D-348B-020793F4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8884D-CEA2-2971-4D4B-83352DAB3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A564A-18E1-ECAD-0449-882E345AB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A2C-AF07-E1EA-758A-AA4436BC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4C91F-F97E-2735-3DE0-337D8DB2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698E8-D3C0-8D12-3351-79EE34E6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76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175A3-47E6-D801-E4C0-189711EF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10DC7F-1617-636A-8115-8A7547A4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49EE3D-1A26-E8F3-73FB-E8A97E0E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30DD36-5F4D-5FFB-D4FC-E8EC8F7A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5322F0-03E7-4042-C1D6-BE983C427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2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4FF11-C6B7-7DB3-802D-12AD5490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716A2F-90D6-DC1C-6475-C5D8ADCD8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49CEFA-2312-CDD7-B689-96FA68D6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A8BC7D-F1CE-E527-C47D-AEB97DB67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71040C-58E9-83AC-E883-1C2F5E51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086F64-16DA-BFF4-B0F3-F8D7C33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3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61B25-13CA-59A9-26A7-C30428E7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A2F260-24D1-92CB-0E3D-97055A84C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9AA08F-475D-082E-9C0D-455F20C51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D62711-CB23-C1AE-B270-1BDA6D322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7C41D-E5EA-6F32-8146-A4DD9742A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87307A-05B9-8033-2265-06F64AA2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954507-6FB2-75E5-570A-F6945185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A62F43-EA12-A537-2234-C5669A9F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7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A630A-F954-BFF0-C49D-AD0DBFF7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A1CB08-A8BF-EEFD-104D-A6A1402C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C2BBFD-9B46-F5D5-84B2-C6562CF8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2AFEB-DE23-51ED-670B-29ADE0AF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6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E3F043-19F2-07F4-7C3C-41502050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AB8CDF-F3E0-6463-D0DB-A65BE0AAE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F0AB35-CA53-10EA-F6E4-891458B7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43BFC-83E6-B076-5FF1-E6065C6C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B9800B-4A69-A224-4375-6A17CE1FF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AB9A9A-220D-8DA6-9200-75A7A607D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4FA629-0A0F-DACE-07D7-16CCAC30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37E07-D49D-B4CA-F851-384D1F2D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177C4-21D5-615A-92E6-E7198639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1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F9E20-E169-2DB2-D1BD-FCE4F8C9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E7B057-37CF-1B94-555E-D4AD1194A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F41B27-5BF6-28D4-5402-CE571334D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E039CC-B2EF-1AF4-2A1A-2132720B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C255BA-FCFE-079E-2C4D-0FBEDBD6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290A1C-2A05-ABFE-6B7A-6E78DB5C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4CE40-968E-3009-C787-5FEA60B9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DA783-A7AC-9858-2750-F2A68B261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4BD730-3766-4921-4C87-A8B74CC56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ADC47A-4783-4200-804A-F40E37FB429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6E3039-E1F6-F92F-6BAC-BDAE5CB17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99409-9E2B-E951-34FF-09E990CF6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DD1502-8E5F-41F2-9C47-5968F7130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оружие, плакат, винтовка&#10;&#10;Автоматически созданное описание">
            <a:extLst>
              <a:ext uri="{FF2B5EF4-FFF2-40B4-BE49-F238E27FC236}">
                <a16:creationId xmlns:a16="http://schemas.microsoft.com/office/drawing/2014/main" id="{B772333F-6BC8-1179-E61D-495B7BDB1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3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5E2D-74A7-028E-65B2-1F776C926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арт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B7E4B97-A16B-CCBC-2B69-3FE7573CB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8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BF07-742D-9748-0CED-F1758FD34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6214F29-FF60-7218-5883-FCDBB8E21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F58DF-5C9D-5727-CDF6-0457986FA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ная карточка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9F74F1A-E97F-1CFD-4ECD-4D475EA2B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E52CF-5893-C01E-EBA8-20A856D9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расный, Шрифт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BDD2BF73-8F00-722B-3A25-6D35DCB1B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02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3C66E-E3A2-78E0-B75E-A359EB8BC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исьмо, канцтовары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13F6F544-C807-A9DE-0596-F38ACE4DB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7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9F79-375C-3702-E081-E16F0C28C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расный, письм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E6C8CC76-90DB-40AF-0E60-AD8521E14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5ECFB-214C-CEA5-EC19-8525EFB3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Человеческое лиц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05FF102-349B-1A32-687F-2DB9D68C4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074C4-AB34-C9BD-5822-522C1DCC9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расный, Шрифт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269BAFD5-7BE2-6B1C-5A1A-D47F1810B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9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A5FA6-F900-4E70-02EE-F4130C99B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исьмо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B823A932-6B91-D351-25C2-EAE90221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71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E874F-7620-F606-2D94-C6A9A676E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ечать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8FF88F8-123C-EA82-F719-DA7953519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5070-4B9C-9FDD-08C6-991BEBE1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4D941013-3337-3158-B529-9A226928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1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7ADE2-F64B-7867-B6C0-E8DB0E0E5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зарисовка, иллюстрация, Печать&#10;&#10;Автоматически созданное описание">
            <a:extLst>
              <a:ext uri="{FF2B5EF4-FFF2-40B4-BE49-F238E27FC236}">
                <a16:creationId xmlns:a16="http://schemas.microsoft.com/office/drawing/2014/main" id="{CD892846-ACC6-7D73-8FE4-3B558B55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93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F070-B3C2-6BF5-4C16-0C1B26A02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ная карточка, человек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64B873F1-7512-05EA-8C0C-502B77D12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52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Прямоугольник, снимок экрана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39EE240B-3407-5B7B-7B27-73091088B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6D600-B0F1-8653-22F4-5645692E4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рафический дизайн, Печать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A05CFEC-A238-33F1-86B0-753BC571F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F9E48-CAD2-2261-66D1-6D2B0E000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визитная карточка&#10;&#10;Автоматически созданное описание">
            <a:extLst>
              <a:ext uri="{FF2B5EF4-FFF2-40B4-BE49-F238E27FC236}">
                <a16:creationId xmlns:a16="http://schemas.microsoft.com/office/drawing/2014/main" id="{96208FD7-F87E-07CE-58B0-673C38B89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2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E5C8D-30F7-49B4-3306-0BC632E10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еню, Шрифт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61CB325-4E43-7493-2157-90F61438C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37EE-8C34-9F12-E2EB-94C20959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ечать&#10;&#10;Автоматически созданное описание">
            <a:extLst>
              <a:ext uri="{FF2B5EF4-FFF2-40B4-BE49-F238E27FC236}">
                <a16:creationId xmlns:a16="http://schemas.microsoft.com/office/drawing/2014/main" id="{91E31D6F-529A-EBCB-2CFD-57E005B32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89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58A84-62D4-C906-9ADB-3DEC1D3A3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BF5A54F1-8759-61D9-E13F-4917A42BE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DCA2F-3A64-0B33-E214-E84F7D8AB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F5DFC631-D5B0-1B3C-4ABB-AAA3CB15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7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6F0E2-761C-E0FC-6251-8499C8FF2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A937C30-EE9A-199E-9228-2EEAF790D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48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G8158</dc:creator>
  <cp:lastModifiedBy>Говрякова Алена Михайловна</cp:lastModifiedBy>
  <cp:revision>4</cp:revision>
  <dcterms:created xsi:type="dcterms:W3CDTF">2025-01-29T14:15:08Z</dcterms:created>
  <dcterms:modified xsi:type="dcterms:W3CDTF">2025-01-30T09:50:34Z</dcterms:modified>
</cp:coreProperties>
</file>